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5143500" cy="91440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287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8" y="1499373"/>
            <a:ext cx="3857625" cy="3183467"/>
          </a:xfrm>
        </p:spPr>
        <p:txBody>
          <a:bodyPr anchor="b">
            <a:normAutofit/>
          </a:bodyPr>
          <a:lstStyle>
            <a:lvl1pPr algn="ctr">
              <a:defRPr sz="253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92893" indent="0" algn="ctr">
              <a:buNone/>
              <a:defRPr sz="1181"/>
            </a:lvl2pPr>
            <a:lvl3pPr marL="385785" indent="0" algn="ctr">
              <a:buNone/>
              <a:defRPr sz="1013"/>
            </a:lvl3pPr>
            <a:lvl4pPr marL="578678" indent="0" algn="ctr">
              <a:buNone/>
              <a:defRPr sz="844"/>
            </a:lvl4pPr>
            <a:lvl5pPr marL="771571" indent="0" algn="ctr">
              <a:buNone/>
              <a:defRPr sz="844"/>
            </a:lvl5pPr>
            <a:lvl6pPr marL="964463" indent="0" algn="ctr">
              <a:buNone/>
              <a:defRPr sz="844"/>
            </a:lvl6pPr>
            <a:lvl7pPr marL="1157356" indent="0" algn="ctr">
              <a:buNone/>
              <a:defRPr sz="844"/>
            </a:lvl7pPr>
            <a:lvl8pPr marL="1350249" indent="0" algn="ctr">
              <a:buNone/>
              <a:defRPr sz="844"/>
            </a:lvl8pPr>
            <a:lvl9pPr marL="1543141" indent="0" algn="ctr">
              <a:buNone/>
              <a:defRPr sz="84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7" y="480483"/>
            <a:ext cx="1109067" cy="774911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0483"/>
            <a:ext cx="3262908" cy="774911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10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8" y="1499373"/>
            <a:ext cx="3857625" cy="3183467"/>
          </a:xfrm>
        </p:spPr>
        <p:txBody>
          <a:bodyPr anchor="b">
            <a:normAutofit/>
          </a:bodyPr>
          <a:lstStyle>
            <a:lvl1pPr algn="ctr">
              <a:defRPr sz="253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92893" indent="0" algn="ctr">
              <a:buNone/>
              <a:defRPr sz="1181"/>
            </a:lvl2pPr>
            <a:lvl3pPr marL="385785" indent="0" algn="ctr">
              <a:buNone/>
              <a:defRPr sz="1013"/>
            </a:lvl3pPr>
            <a:lvl4pPr marL="578678" indent="0" algn="ctr">
              <a:buNone/>
              <a:defRPr sz="844"/>
            </a:lvl4pPr>
            <a:lvl5pPr marL="771571" indent="0" algn="ctr">
              <a:buNone/>
              <a:defRPr sz="844"/>
            </a:lvl5pPr>
            <a:lvl6pPr marL="964463" indent="0" algn="ctr">
              <a:buNone/>
              <a:defRPr sz="844"/>
            </a:lvl6pPr>
            <a:lvl7pPr marL="1157356" indent="0" algn="ctr">
              <a:buNone/>
              <a:defRPr sz="844"/>
            </a:lvl7pPr>
            <a:lvl8pPr marL="1350249" indent="0" algn="ctr">
              <a:buNone/>
              <a:defRPr sz="844"/>
            </a:lvl8pPr>
            <a:lvl9pPr marL="1543141" indent="0" algn="ctr">
              <a:buNone/>
              <a:defRPr sz="84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33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83231"/>
            <a:ext cx="4436269" cy="3801611"/>
          </a:xfrm>
        </p:spPr>
        <p:txBody>
          <a:bodyPr anchor="b">
            <a:normAutofit/>
          </a:bodyPr>
          <a:lstStyle>
            <a:lvl1pPr>
              <a:defRPr sz="253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070178"/>
            <a:ext cx="4436269" cy="2000249"/>
          </a:xfrm>
        </p:spPr>
        <p:txBody>
          <a:bodyPr anchor="t">
            <a:normAutofit/>
          </a:bodyPr>
          <a:lstStyle>
            <a:lvl1pPr marL="0" indent="0">
              <a:buNone/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92893" indent="0">
              <a:buNone/>
              <a:defRPr sz="759">
                <a:solidFill>
                  <a:schemeClr val="tx1">
                    <a:tint val="75000"/>
                  </a:schemeClr>
                </a:solidFill>
              </a:defRPr>
            </a:lvl2pPr>
            <a:lvl3pPr marL="38578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3pPr>
            <a:lvl4pPr marL="578678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4pPr>
            <a:lvl5pPr marL="77157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5pPr>
            <a:lvl6pPr marL="964463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6pPr>
            <a:lvl7pPr marL="1157356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7pPr>
            <a:lvl8pPr marL="1350249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8pPr>
            <a:lvl9pPr marL="154314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4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538" y="2438401"/>
            <a:ext cx="2185988" cy="58017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8401"/>
            <a:ext cx="2185988" cy="58017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36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538" y="2242467"/>
            <a:ext cx="2175272" cy="110093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013" b="1"/>
            </a:lvl1pPr>
            <a:lvl2pPr marL="192893" indent="0">
              <a:buNone/>
              <a:defRPr sz="844" b="1"/>
            </a:lvl2pPr>
            <a:lvl3pPr marL="385785" indent="0">
              <a:buNone/>
              <a:defRPr sz="759" b="1"/>
            </a:lvl3pPr>
            <a:lvl4pPr marL="578678" indent="0">
              <a:buNone/>
              <a:defRPr sz="675" b="1"/>
            </a:lvl4pPr>
            <a:lvl5pPr marL="771571" indent="0">
              <a:buNone/>
              <a:defRPr sz="675" b="1"/>
            </a:lvl5pPr>
            <a:lvl6pPr marL="964463" indent="0">
              <a:buNone/>
              <a:defRPr sz="675" b="1"/>
            </a:lvl6pPr>
            <a:lvl7pPr marL="1157356" indent="0">
              <a:buNone/>
              <a:defRPr sz="675" b="1"/>
            </a:lvl7pPr>
            <a:lvl8pPr marL="1350249" indent="0">
              <a:buNone/>
              <a:defRPr sz="675" b="1"/>
            </a:lvl8pPr>
            <a:lvl9pPr marL="1543141" indent="0">
              <a:buNone/>
              <a:defRPr sz="6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538" y="3343401"/>
            <a:ext cx="2175272" cy="49073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2468"/>
            <a:ext cx="2185988" cy="110093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013" b="1"/>
            </a:lvl1pPr>
            <a:lvl2pPr marL="192893" indent="0">
              <a:buNone/>
              <a:defRPr sz="844" b="1"/>
            </a:lvl2pPr>
            <a:lvl3pPr marL="385785" indent="0">
              <a:buNone/>
              <a:defRPr sz="759" b="1"/>
            </a:lvl3pPr>
            <a:lvl4pPr marL="578678" indent="0">
              <a:buNone/>
              <a:defRPr sz="675" b="1"/>
            </a:lvl4pPr>
            <a:lvl5pPr marL="771571" indent="0">
              <a:buNone/>
              <a:defRPr sz="675" b="1"/>
            </a:lvl5pPr>
            <a:lvl6pPr marL="964463" indent="0">
              <a:buNone/>
              <a:defRPr sz="675" b="1"/>
            </a:lvl6pPr>
            <a:lvl7pPr marL="1157356" indent="0">
              <a:buNone/>
              <a:defRPr sz="675" b="1"/>
            </a:lvl7pPr>
            <a:lvl8pPr marL="1350249" indent="0">
              <a:buNone/>
              <a:defRPr sz="675" b="1"/>
            </a:lvl8pPr>
            <a:lvl9pPr marL="1543141" indent="0">
              <a:buNone/>
              <a:defRPr sz="6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3401"/>
            <a:ext cx="2185988" cy="49073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49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26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62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01" y="609601"/>
            <a:ext cx="1658779" cy="2133596"/>
          </a:xfrm>
        </p:spPr>
        <p:txBody>
          <a:bodyPr anchor="b">
            <a:normAutofit/>
          </a:bodyPr>
          <a:lstStyle>
            <a:lvl1pPr>
              <a:defRPr sz="135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987" y="1320800"/>
            <a:ext cx="2603897" cy="6502400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01" y="2743199"/>
            <a:ext cx="1658779" cy="508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75"/>
            </a:lvl1pPr>
            <a:lvl2pPr marL="192893" indent="0">
              <a:buNone/>
              <a:defRPr sz="506"/>
            </a:lvl2pPr>
            <a:lvl3pPr marL="385785" indent="0">
              <a:buNone/>
              <a:defRPr sz="422"/>
            </a:lvl3pPr>
            <a:lvl4pPr marL="578678" indent="0">
              <a:buNone/>
              <a:defRPr sz="380"/>
            </a:lvl4pPr>
            <a:lvl5pPr marL="771571" indent="0">
              <a:buNone/>
              <a:defRPr sz="380"/>
            </a:lvl5pPr>
            <a:lvl6pPr marL="964463" indent="0">
              <a:buNone/>
              <a:defRPr sz="380"/>
            </a:lvl6pPr>
            <a:lvl7pPr marL="1157356" indent="0">
              <a:buNone/>
              <a:defRPr sz="380"/>
            </a:lvl7pPr>
            <a:lvl8pPr marL="1350249" indent="0">
              <a:buNone/>
              <a:defRPr sz="380"/>
            </a:lvl8pPr>
            <a:lvl9pPr marL="1543141" indent="0">
              <a:buNone/>
              <a:defRPr sz="3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41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53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01" y="609600"/>
            <a:ext cx="1658779" cy="2133600"/>
          </a:xfrm>
        </p:spPr>
        <p:txBody>
          <a:bodyPr anchor="b">
            <a:normAutofit/>
          </a:bodyPr>
          <a:lstStyle>
            <a:lvl1pPr>
              <a:defRPr sz="135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5987" y="1320800"/>
            <a:ext cx="2603897" cy="6502400"/>
          </a:xfrm>
        </p:spPr>
        <p:txBody>
          <a:bodyPr/>
          <a:lstStyle>
            <a:lvl1pPr marL="0" indent="0">
              <a:buNone/>
              <a:defRPr sz="1350"/>
            </a:lvl1pPr>
            <a:lvl2pPr marL="192893" indent="0">
              <a:buNone/>
              <a:defRPr sz="1181"/>
            </a:lvl2pPr>
            <a:lvl3pPr marL="385785" indent="0">
              <a:buNone/>
              <a:defRPr sz="1013"/>
            </a:lvl3pPr>
            <a:lvl4pPr marL="578678" indent="0">
              <a:buNone/>
              <a:defRPr sz="844"/>
            </a:lvl4pPr>
            <a:lvl5pPr marL="771571" indent="0">
              <a:buNone/>
              <a:defRPr sz="844"/>
            </a:lvl5pPr>
            <a:lvl6pPr marL="964463" indent="0">
              <a:buNone/>
              <a:defRPr sz="844"/>
            </a:lvl6pPr>
            <a:lvl7pPr marL="1157356" indent="0">
              <a:buNone/>
              <a:defRPr sz="844"/>
            </a:lvl7pPr>
            <a:lvl8pPr marL="1350249" indent="0">
              <a:buNone/>
              <a:defRPr sz="844"/>
            </a:lvl8pPr>
            <a:lvl9pPr marL="1543141" indent="0">
              <a:buNone/>
              <a:defRPr sz="84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01" y="2743200"/>
            <a:ext cx="1658779" cy="508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75"/>
            </a:lvl1pPr>
            <a:lvl2pPr marL="192893" indent="0">
              <a:buNone/>
              <a:defRPr sz="506"/>
            </a:lvl2pPr>
            <a:lvl3pPr marL="385785" indent="0">
              <a:buNone/>
              <a:defRPr sz="422"/>
            </a:lvl3pPr>
            <a:lvl4pPr marL="578678" indent="0">
              <a:buNone/>
              <a:defRPr sz="380"/>
            </a:lvl4pPr>
            <a:lvl5pPr marL="771571" indent="0">
              <a:buNone/>
              <a:defRPr sz="380"/>
            </a:lvl5pPr>
            <a:lvl6pPr marL="964463" indent="0">
              <a:buNone/>
              <a:defRPr sz="380"/>
            </a:lvl6pPr>
            <a:lvl7pPr marL="1157356" indent="0">
              <a:buNone/>
              <a:defRPr sz="380"/>
            </a:lvl7pPr>
            <a:lvl8pPr marL="1350249" indent="0">
              <a:buNone/>
              <a:defRPr sz="380"/>
            </a:lvl8pPr>
            <a:lvl9pPr marL="1543141" indent="0">
              <a:buNone/>
              <a:defRPr sz="3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49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59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7" y="480483"/>
            <a:ext cx="1109067" cy="774911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0483"/>
            <a:ext cx="3262908" cy="774911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21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8" y="1499373"/>
            <a:ext cx="3857625" cy="3183467"/>
          </a:xfrm>
        </p:spPr>
        <p:txBody>
          <a:bodyPr anchor="b">
            <a:normAutofit/>
          </a:bodyPr>
          <a:lstStyle>
            <a:lvl1pPr algn="ctr">
              <a:defRPr sz="253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92893" indent="0" algn="ctr">
              <a:buNone/>
              <a:defRPr sz="1181"/>
            </a:lvl2pPr>
            <a:lvl3pPr marL="385785" indent="0" algn="ctr">
              <a:buNone/>
              <a:defRPr sz="1013"/>
            </a:lvl3pPr>
            <a:lvl4pPr marL="578678" indent="0" algn="ctr">
              <a:buNone/>
              <a:defRPr sz="844"/>
            </a:lvl4pPr>
            <a:lvl5pPr marL="771571" indent="0" algn="ctr">
              <a:buNone/>
              <a:defRPr sz="844"/>
            </a:lvl5pPr>
            <a:lvl6pPr marL="964463" indent="0" algn="ctr">
              <a:buNone/>
              <a:defRPr sz="844"/>
            </a:lvl6pPr>
            <a:lvl7pPr marL="1157356" indent="0" algn="ctr">
              <a:buNone/>
              <a:defRPr sz="844"/>
            </a:lvl7pPr>
            <a:lvl8pPr marL="1350249" indent="0" algn="ctr">
              <a:buNone/>
              <a:defRPr sz="844"/>
            </a:lvl8pPr>
            <a:lvl9pPr marL="1543141" indent="0" algn="ctr">
              <a:buNone/>
              <a:defRPr sz="84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77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063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83231"/>
            <a:ext cx="4436269" cy="3801611"/>
          </a:xfrm>
        </p:spPr>
        <p:txBody>
          <a:bodyPr anchor="b">
            <a:normAutofit/>
          </a:bodyPr>
          <a:lstStyle>
            <a:lvl1pPr>
              <a:defRPr sz="253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070178"/>
            <a:ext cx="4436269" cy="2000249"/>
          </a:xfrm>
        </p:spPr>
        <p:txBody>
          <a:bodyPr anchor="t">
            <a:normAutofit/>
          </a:bodyPr>
          <a:lstStyle>
            <a:lvl1pPr marL="0" indent="0">
              <a:buNone/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92893" indent="0">
              <a:buNone/>
              <a:defRPr sz="759">
                <a:solidFill>
                  <a:schemeClr val="tx1">
                    <a:tint val="75000"/>
                  </a:schemeClr>
                </a:solidFill>
              </a:defRPr>
            </a:lvl2pPr>
            <a:lvl3pPr marL="38578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3pPr>
            <a:lvl4pPr marL="578678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4pPr>
            <a:lvl5pPr marL="77157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5pPr>
            <a:lvl6pPr marL="964463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6pPr>
            <a:lvl7pPr marL="1157356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7pPr>
            <a:lvl8pPr marL="1350249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8pPr>
            <a:lvl9pPr marL="154314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85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538" y="2438401"/>
            <a:ext cx="2185988" cy="58017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8401"/>
            <a:ext cx="2185988" cy="58017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0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538" y="2242467"/>
            <a:ext cx="2175272" cy="110093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013" b="1"/>
            </a:lvl1pPr>
            <a:lvl2pPr marL="192893" indent="0">
              <a:buNone/>
              <a:defRPr sz="844" b="1"/>
            </a:lvl2pPr>
            <a:lvl3pPr marL="385785" indent="0">
              <a:buNone/>
              <a:defRPr sz="759" b="1"/>
            </a:lvl3pPr>
            <a:lvl4pPr marL="578678" indent="0">
              <a:buNone/>
              <a:defRPr sz="675" b="1"/>
            </a:lvl4pPr>
            <a:lvl5pPr marL="771571" indent="0">
              <a:buNone/>
              <a:defRPr sz="675" b="1"/>
            </a:lvl5pPr>
            <a:lvl6pPr marL="964463" indent="0">
              <a:buNone/>
              <a:defRPr sz="675" b="1"/>
            </a:lvl6pPr>
            <a:lvl7pPr marL="1157356" indent="0">
              <a:buNone/>
              <a:defRPr sz="675" b="1"/>
            </a:lvl7pPr>
            <a:lvl8pPr marL="1350249" indent="0">
              <a:buNone/>
              <a:defRPr sz="675" b="1"/>
            </a:lvl8pPr>
            <a:lvl9pPr marL="1543141" indent="0">
              <a:buNone/>
              <a:defRPr sz="6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538" y="3343401"/>
            <a:ext cx="2175272" cy="49073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2468"/>
            <a:ext cx="2185988" cy="110093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013" b="1"/>
            </a:lvl1pPr>
            <a:lvl2pPr marL="192893" indent="0">
              <a:buNone/>
              <a:defRPr sz="844" b="1"/>
            </a:lvl2pPr>
            <a:lvl3pPr marL="385785" indent="0">
              <a:buNone/>
              <a:defRPr sz="759" b="1"/>
            </a:lvl3pPr>
            <a:lvl4pPr marL="578678" indent="0">
              <a:buNone/>
              <a:defRPr sz="675" b="1"/>
            </a:lvl4pPr>
            <a:lvl5pPr marL="771571" indent="0">
              <a:buNone/>
              <a:defRPr sz="675" b="1"/>
            </a:lvl5pPr>
            <a:lvl6pPr marL="964463" indent="0">
              <a:buNone/>
              <a:defRPr sz="675" b="1"/>
            </a:lvl6pPr>
            <a:lvl7pPr marL="1157356" indent="0">
              <a:buNone/>
              <a:defRPr sz="675" b="1"/>
            </a:lvl7pPr>
            <a:lvl8pPr marL="1350249" indent="0">
              <a:buNone/>
              <a:defRPr sz="675" b="1"/>
            </a:lvl8pPr>
            <a:lvl9pPr marL="1543141" indent="0">
              <a:buNone/>
              <a:defRPr sz="6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3401"/>
            <a:ext cx="2185988" cy="49073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7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83231"/>
            <a:ext cx="4436269" cy="3801611"/>
          </a:xfrm>
        </p:spPr>
        <p:txBody>
          <a:bodyPr anchor="b">
            <a:normAutofit/>
          </a:bodyPr>
          <a:lstStyle>
            <a:lvl1pPr>
              <a:defRPr sz="253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070178"/>
            <a:ext cx="4436269" cy="2000249"/>
          </a:xfrm>
        </p:spPr>
        <p:txBody>
          <a:bodyPr anchor="t">
            <a:normAutofit/>
          </a:bodyPr>
          <a:lstStyle>
            <a:lvl1pPr marL="0" indent="0">
              <a:buNone/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92893" indent="0">
              <a:buNone/>
              <a:defRPr sz="759">
                <a:solidFill>
                  <a:schemeClr val="tx1">
                    <a:tint val="75000"/>
                  </a:schemeClr>
                </a:solidFill>
              </a:defRPr>
            </a:lvl2pPr>
            <a:lvl3pPr marL="38578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3pPr>
            <a:lvl4pPr marL="578678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4pPr>
            <a:lvl5pPr marL="77157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5pPr>
            <a:lvl6pPr marL="964463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6pPr>
            <a:lvl7pPr marL="1157356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7pPr>
            <a:lvl8pPr marL="1350249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8pPr>
            <a:lvl9pPr marL="154314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01" y="609601"/>
            <a:ext cx="1658779" cy="2133596"/>
          </a:xfrm>
        </p:spPr>
        <p:txBody>
          <a:bodyPr anchor="b">
            <a:normAutofit/>
          </a:bodyPr>
          <a:lstStyle>
            <a:lvl1pPr>
              <a:defRPr sz="135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987" y="1320800"/>
            <a:ext cx="2603897" cy="6502400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01" y="2743199"/>
            <a:ext cx="1658779" cy="508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75"/>
            </a:lvl1pPr>
            <a:lvl2pPr marL="192893" indent="0">
              <a:buNone/>
              <a:defRPr sz="506"/>
            </a:lvl2pPr>
            <a:lvl3pPr marL="385785" indent="0">
              <a:buNone/>
              <a:defRPr sz="422"/>
            </a:lvl3pPr>
            <a:lvl4pPr marL="578678" indent="0">
              <a:buNone/>
              <a:defRPr sz="380"/>
            </a:lvl4pPr>
            <a:lvl5pPr marL="771571" indent="0">
              <a:buNone/>
              <a:defRPr sz="380"/>
            </a:lvl5pPr>
            <a:lvl6pPr marL="964463" indent="0">
              <a:buNone/>
              <a:defRPr sz="380"/>
            </a:lvl6pPr>
            <a:lvl7pPr marL="1157356" indent="0">
              <a:buNone/>
              <a:defRPr sz="380"/>
            </a:lvl7pPr>
            <a:lvl8pPr marL="1350249" indent="0">
              <a:buNone/>
              <a:defRPr sz="380"/>
            </a:lvl8pPr>
            <a:lvl9pPr marL="1543141" indent="0">
              <a:buNone/>
              <a:defRPr sz="3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763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01" y="609600"/>
            <a:ext cx="1658779" cy="2133600"/>
          </a:xfrm>
        </p:spPr>
        <p:txBody>
          <a:bodyPr anchor="b">
            <a:normAutofit/>
          </a:bodyPr>
          <a:lstStyle>
            <a:lvl1pPr>
              <a:defRPr sz="135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5987" y="1320800"/>
            <a:ext cx="2603897" cy="6502400"/>
          </a:xfrm>
        </p:spPr>
        <p:txBody>
          <a:bodyPr/>
          <a:lstStyle>
            <a:lvl1pPr marL="0" indent="0">
              <a:buNone/>
              <a:defRPr sz="1350"/>
            </a:lvl1pPr>
            <a:lvl2pPr marL="192893" indent="0">
              <a:buNone/>
              <a:defRPr sz="1181"/>
            </a:lvl2pPr>
            <a:lvl3pPr marL="385785" indent="0">
              <a:buNone/>
              <a:defRPr sz="1013"/>
            </a:lvl3pPr>
            <a:lvl4pPr marL="578678" indent="0">
              <a:buNone/>
              <a:defRPr sz="844"/>
            </a:lvl4pPr>
            <a:lvl5pPr marL="771571" indent="0">
              <a:buNone/>
              <a:defRPr sz="844"/>
            </a:lvl5pPr>
            <a:lvl6pPr marL="964463" indent="0">
              <a:buNone/>
              <a:defRPr sz="844"/>
            </a:lvl6pPr>
            <a:lvl7pPr marL="1157356" indent="0">
              <a:buNone/>
              <a:defRPr sz="844"/>
            </a:lvl7pPr>
            <a:lvl8pPr marL="1350249" indent="0">
              <a:buNone/>
              <a:defRPr sz="844"/>
            </a:lvl8pPr>
            <a:lvl9pPr marL="1543141" indent="0">
              <a:buNone/>
              <a:defRPr sz="84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01" y="2743200"/>
            <a:ext cx="1658779" cy="508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75"/>
            </a:lvl1pPr>
            <a:lvl2pPr marL="192893" indent="0">
              <a:buNone/>
              <a:defRPr sz="506"/>
            </a:lvl2pPr>
            <a:lvl3pPr marL="385785" indent="0">
              <a:buNone/>
              <a:defRPr sz="422"/>
            </a:lvl3pPr>
            <a:lvl4pPr marL="578678" indent="0">
              <a:buNone/>
              <a:defRPr sz="380"/>
            </a:lvl4pPr>
            <a:lvl5pPr marL="771571" indent="0">
              <a:buNone/>
              <a:defRPr sz="380"/>
            </a:lvl5pPr>
            <a:lvl6pPr marL="964463" indent="0">
              <a:buNone/>
              <a:defRPr sz="380"/>
            </a:lvl6pPr>
            <a:lvl7pPr marL="1157356" indent="0">
              <a:buNone/>
              <a:defRPr sz="380"/>
            </a:lvl7pPr>
            <a:lvl8pPr marL="1350249" indent="0">
              <a:buNone/>
              <a:defRPr sz="380"/>
            </a:lvl8pPr>
            <a:lvl9pPr marL="1543141" indent="0">
              <a:buNone/>
              <a:defRPr sz="3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63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58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7" y="480483"/>
            <a:ext cx="1109067" cy="774911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0483"/>
            <a:ext cx="3262908" cy="774911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8977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8" y="1499373"/>
            <a:ext cx="3857625" cy="3183467"/>
          </a:xfrm>
        </p:spPr>
        <p:txBody>
          <a:bodyPr anchor="b">
            <a:normAutofit/>
          </a:bodyPr>
          <a:lstStyle>
            <a:lvl1pPr algn="ctr">
              <a:defRPr sz="253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>
            <a:normAutofit/>
          </a:bodyPr>
          <a:lstStyle>
            <a:lvl1pPr marL="0" indent="0" algn="ctr">
              <a:buNone/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92893" indent="0" algn="ctr">
              <a:buNone/>
              <a:defRPr sz="1181"/>
            </a:lvl2pPr>
            <a:lvl3pPr marL="385785" indent="0" algn="ctr">
              <a:buNone/>
              <a:defRPr sz="1013"/>
            </a:lvl3pPr>
            <a:lvl4pPr marL="578678" indent="0" algn="ctr">
              <a:buNone/>
              <a:defRPr sz="844"/>
            </a:lvl4pPr>
            <a:lvl5pPr marL="771571" indent="0" algn="ctr">
              <a:buNone/>
              <a:defRPr sz="844"/>
            </a:lvl5pPr>
            <a:lvl6pPr marL="964463" indent="0" algn="ctr">
              <a:buNone/>
              <a:defRPr sz="844"/>
            </a:lvl6pPr>
            <a:lvl7pPr marL="1157356" indent="0" algn="ctr">
              <a:buNone/>
              <a:defRPr sz="844"/>
            </a:lvl7pPr>
            <a:lvl8pPr marL="1350249" indent="0" algn="ctr">
              <a:buNone/>
              <a:defRPr sz="844"/>
            </a:lvl8pPr>
            <a:lvl9pPr marL="1543141" indent="0" algn="ctr">
              <a:buNone/>
              <a:defRPr sz="84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15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34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83231"/>
            <a:ext cx="4436269" cy="3801611"/>
          </a:xfrm>
        </p:spPr>
        <p:txBody>
          <a:bodyPr anchor="b">
            <a:normAutofit/>
          </a:bodyPr>
          <a:lstStyle>
            <a:lvl1pPr>
              <a:defRPr sz="253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070178"/>
            <a:ext cx="4436269" cy="2000249"/>
          </a:xfrm>
        </p:spPr>
        <p:txBody>
          <a:bodyPr anchor="t">
            <a:normAutofit/>
          </a:bodyPr>
          <a:lstStyle>
            <a:lvl1pPr marL="0" indent="0">
              <a:buNone/>
              <a:defRPr sz="10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92893" indent="0">
              <a:buNone/>
              <a:defRPr sz="759">
                <a:solidFill>
                  <a:schemeClr val="tx1">
                    <a:tint val="75000"/>
                  </a:schemeClr>
                </a:solidFill>
              </a:defRPr>
            </a:lvl2pPr>
            <a:lvl3pPr marL="38578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3pPr>
            <a:lvl4pPr marL="578678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4pPr>
            <a:lvl5pPr marL="77157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5pPr>
            <a:lvl6pPr marL="964463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6pPr>
            <a:lvl7pPr marL="1157356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7pPr>
            <a:lvl8pPr marL="1350249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8pPr>
            <a:lvl9pPr marL="154314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2119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538" y="2438401"/>
            <a:ext cx="2185988" cy="58017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8401"/>
            <a:ext cx="2185988" cy="58017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20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538" y="2242467"/>
            <a:ext cx="2175272" cy="110093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013" b="1"/>
            </a:lvl1pPr>
            <a:lvl2pPr marL="192893" indent="0">
              <a:buNone/>
              <a:defRPr sz="844" b="1"/>
            </a:lvl2pPr>
            <a:lvl3pPr marL="385785" indent="0">
              <a:buNone/>
              <a:defRPr sz="759" b="1"/>
            </a:lvl3pPr>
            <a:lvl4pPr marL="578678" indent="0">
              <a:buNone/>
              <a:defRPr sz="675" b="1"/>
            </a:lvl4pPr>
            <a:lvl5pPr marL="771571" indent="0">
              <a:buNone/>
              <a:defRPr sz="675" b="1"/>
            </a:lvl5pPr>
            <a:lvl6pPr marL="964463" indent="0">
              <a:buNone/>
              <a:defRPr sz="675" b="1"/>
            </a:lvl6pPr>
            <a:lvl7pPr marL="1157356" indent="0">
              <a:buNone/>
              <a:defRPr sz="675" b="1"/>
            </a:lvl7pPr>
            <a:lvl8pPr marL="1350249" indent="0">
              <a:buNone/>
              <a:defRPr sz="675" b="1"/>
            </a:lvl8pPr>
            <a:lvl9pPr marL="1543141" indent="0">
              <a:buNone/>
              <a:defRPr sz="6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538" y="3343401"/>
            <a:ext cx="2175272" cy="49073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2468"/>
            <a:ext cx="2185988" cy="110093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013" b="1"/>
            </a:lvl1pPr>
            <a:lvl2pPr marL="192893" indent="0">
              <a:buNone/>
              <a:defRPr sz="844" b="1"/>
            </a:lvl2pPr>
            <a:lvl3pPr marL="385785" indent="0">
              <a:buNone/>
              <a:defRPr sz="759" b="1"/>
            </a:lvl3pPr>
            <a:lvl4pPr marL="578678" indent="0">
              <a:buNone/>
              <a:defRPr sz="675" b="1"/>
            </a:lvl4pPr>
            <a:lvl5pPr marL="771571" indent="0">
              <a:buNone/>
              <a:defRPr sz="675" b="1"/>
            </a:lvl5pPr>
            <a:lvl6pPr marL="964463" indent="0">
              <a:buNone/>
              <a:defRPr sz="675" b="1"/>
            </a:lvl6pPr>
            <a:lvl7pPr marL="1157356" indent="0">
              <a:buNone/>
              <a:defRPr sz="675" b="1"/>
            </a:lvl7pPr>
            <a:lvl8pPr marL="1350249" indent="0">
              <a:buNone/>
              <a:defRPr sz="675" b="1"/>
            </a:lvl8pPr>
            <a:lvl9pPr marL="1543141" indent="0">
              <a:buNone/>
              <a:defRPr sz="6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3401"/>
            <a:ext cx="2185988" cy="49073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5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0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538" y="2438401"/>
            <a:ext cx="2185988" cy="58017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8401"/>
            <a:ext cx="2185988" cy="58017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259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463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01" y="609601"/>
            <a:ext cx="1658779" cy="2133596"/>
          </a:xfrm>
        </p:spPr>
        <p:txBody>
          <a:bodyPr anchor="b">
            <a:normAutofit/>
          </a:bodyPr>
          <a:lstStyle>
            <a:lvl1pPr>
              <a:defRPr sz="135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987" y="1320800"/>
            <a:ext cx="2603897" cy="6502400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01" y="2743199"/>
            <a:ext cx="1658779" cy="508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75"/>
            </a:lvl1pPr>
            <a:lvl2pPr marL="192893" indent="0">
              <a:buNone/>
              <a:defRPr sz="506"/>
            </a:lvl2pPr>
            <a:lvl3pPr marL="385785" indent="0">
              <a:buNone/>
              <a:defRPr sz="422"/>
            </a:lvl3pPr>
            <a:lvl4pPr marL="578678" indent="0">
              <a:buNone/>
              <a:defRPr sz="380"/>
            </a:lvl4pPr>
            <a:lvl5pPr marL="771571" indent="0">
              <a:buNone/>
              <a:defRPr sz="380"/>
            </a:lvl5pPr>
            <a:lvl6pPr marL="964463" indent="0">
              <a:buNone/>
              <a:defRPr sz="380"/>
            </a:lvl6pPr>
            <a:lvl7pPr marL="1157356" indent="0">
              <a:buNone/>
              <a:defRPr sz="380"/>
            </a:lvl7pPr>
            <a:lvl8pPr marL="1350249" indent="0">
              <a:buNone/>
              <a:defRPr sz="380"/>
            </a:lvl8pPr>
            <a:lvl9pPr marL="1543141" indent="0">
              <a:buNone/>
              <a:defRPr sz="3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01" y="609600"/>
            <a:ext cx="1658779" cy="2133600"/>
          </a:xfrm>
        </p:spPr>
        <p:txBody>
          <a:bodyPr anchor="b">
            <a:normAutofit/>
          </a:bodyPr>
          <a:lstStyle>
            <a:lvl1pPr>
              <a:defRPr sz="135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5987" y="1320800"/>
            <a:ext cx="2603897" cy="6502400"/>
          </a:xfrm>
        </p:spPr>
        <p:txBody>
          <a:bodyPr/>
          <a:lstStyle>
            <a:lvl1pPr marL="0" indent="0">
              <a:buNone/>
              <a:defRPr sz="1350"/>
            </a:lvl1pPr>
            <a:lvl2pPr marL="192893" indent="0">
              <a:buNone/>
              <a:defRPr sz="1181"/>
            </a:lvl2pPr>
            <a:lvl3pPr marL="385785" indent="0">
              <a:buNone/>
              <a:defRPr sz="1013"/>
            </a:lvl3pPr>
            <a:lvl4pPr marL="578678" indent="0">
              <a:buNone/>
              <a:defRPr sz="844"/>
            </a:lvl4pPr>
            <a:lvl5pPr marL="771571" indent="0">
              <a:buNone/>
              <a:defRPr sz="844"/>
            </a:lvl5pPr>
            <a:lvl6pPr marL="964463" indent="0">
              <a:buNone/>
              <a:defRPr sz="844"/>
            </a:lvl6pPr>
            <a:lvl7pPr marL="1157356" indent="0">
              <a:buNone/>
              <a:defRPr sz="844"/>
            </a:lvl7pPr>
            <a:lvl8pPr marL="1350249" indent="0">
              <a:buNone/>
              <a:defRPr sz="844"/>
            </a:lvl8pPr>
            <a:lvl9pPr marL="1543141" indent="0">
              <a:buNone/>
              <a:defRPr sz="84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01" y="2743200"/>
            <a:ext cx="1658779" cy="508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75"/>
            </a:lvl1pPr>
            <a:lvl2pPr marL="192893" indent="0">
              <a:buNone/>
              <a:defRPr sz="506"/>
            </a:lvl2pPr>
            <a:lvl3pPr marL="385785" indent="0">
              <a:buNone/>
              <a:defRPr sz="422"/>
            </a:lvl3pPr>
            <a:lvl4pPr marL="578678" indent="0">
              <a:buNone/>
              <a:defRPr sz="380"/>
            </a:lvl4pPr>
            <a:lvl5pPr marL="771571" indent="0">
              <a:buNone/>
              <a:defRPr sz="380"/>
            </a:lvl5pPr>
            <a:lvl6pPr marL="964463" indent="0">
              <a:buNone/>
              <a:defRPr sz="380"/>
            </a:lvl6pPr>
            <a:lvl7pPr marL="1157356" indent="0">
              <a:buNone/>
              <a:defRPr sz="380"/>
            </a:lvl7pPr>
            <a:lvl8pPr marL="1350249" indent="0">
              <a:buNone/>
              <a:defRPr sz="380"/>
            </a:lvl8pPr>
            <a:lvl9pPr marL="1543141" indent="0">
              <a:buNone/>
              <a:defRPr sz="3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872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45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7" y="480483"/>
            <a:ext cx="1109067" cy="774911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0483"/>
            <a:ext cx="3262908" cy="774911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1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538" y="2242467"/>
            <a:ext cx="2175272" cy="110093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013" b="1"/>
            </a:lvl1pPr>
            <a:lvl2pPr marL="192893" indent="0">
              <a:buNone/>
              <a:defRPr sz="844" b="1"/>
            </a:lvl2pPr>
            <a:lvl3pPr marL="385785" indent="0">
              <a:buNone/>
              <a:defRPr sz="759" b="1"/>
            </a:lvl3pPr>
            <a:lvl4pPr marL="578678" indent="0">
              <a:buNone/>
              <a:defRPr sz="675" b="1"/>
            </a:lvl4pPr>
            <a:lvl5pPr marL="771571" indent="0">
              <a:buNone/>
              <a:defRPr sz="675" b="1"/>
            </a:lvl5pPr>
            <a:lvl6pPr marL="964463" indent="0">
              <a:buNone/>
              <a:defRPr sz="675" b="1"/>
            </a:lvl6pPr>
            <a:lvl7pPr marL="1157356" indent="0">
              <a:buNone/>
              <a:defRPr sz="675" b="1"/>
            </a:lvl7pPr>
            <a:lvl8pPr marL="1350249" indent="0">
              <a:buNone/>
              <a:defRPr sz="675" b="1"/>
            </a:lvl8pPr>
            <a:lvl9pPr marL="1543141" indent="0">
              <a:buNone/>
              <a:defRPr sz="6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538" y="3343401"/>
            <a:ext cx="2175272" cy="49073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2468"/>
            <a:ext cx="2185988" cy="1100931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013" b="1"/>
            </a:lvl1pPr>
            <a:lvl2pPr marL="192893" indent="0">
              <a:buNone/>
              <a:defRPr sz="844" b="1"/>
            </a:lvl2pPr>
            <a:lvl3pPr marL="385785" indent="0">
              <a:buNone/>
              <a:defRPr sz="759" b="1"/>
            </a:lvl3pPr>
            <a:lvl4pPr marL="578678" indent="0">
              <a:buNone/>
              <a:defRPr sz="675" b="1"/>
            </a:lvl4pPr>
            <a:lvl5pPr marL="771571" indent="0">
              <a:buNone/>
              <a:defRPr sz="675" b="1"/>
            </a:lvl5pPr>
            <a:lvl6pPr marL="964463" indent="0">
              <a:buNone/>
              <a:defRPr sz="675" b="1"/>
            </a:lvl6pPr>
            <a:lvl7pPr marL="1157356" indent="0">
              <a:buNone/>
              <a:defRPr sz="675" b="1"/>
            </a:lvl7pPr>
            <a:lvl8pPr marL="1350249" indent="0">
              <a:buNone/>
              <a:defRPr sz="675" b="1"/>
            </a:lvl8pPr>
            <a:lvl9pPr marL="1543141" indent="0">
              <a:buNone/>
              <a:defRPr sz="6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3401"/>
            <a:ext cx="2185988" cy="49073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2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9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01" y="609601"/>
            <a:ext cx="1658779" cy="2133596"/>
          </a:xfrm>
        </p:spPr>
        <p:txBody>
          <a:bodyPr anchor="b">
            <a:normAutofit/>
          </a:bodyPr>
          <a:lstStyle>
            <a:lvl1pPr>
              <a:defRPr sz="135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987" y="1320800"/>
            <a:ext cx="2603897" cy="6502400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01" y="2743199"/>
            <a:ext cx="1658779" cy="508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75"/>
            </a:lvl1pPr>
            <a:lvl2pPr marL="192893" indent="0">
              <a:buNone/>
              <a:defRPr sz="506"/>
            </a:lvl2pPr>
            <a:lvl3pPr marL="385785" indent="0">
              <a:buNone/>
              <a:defRPr sz="422"/>
            </a:lvl3pPr>
            <a:lvl4pPr marL="578678" indent="0">
              <a:buNone/>
              <a:defRPr sz="380"/>
            </a:lvl4pPr>
            <a:lvl5pPr marL="771571" indent="0">
              <a:buNone/>
              <a:defRPr sz="380"/>
            </a:lvl5pPr>
            <a:lvl6pPr marL="964463" indent="0">
              <a:buNone/>
              <a:defRPr sz="380"/>
            </a:lvl6pPr>
            <a:lvl7pPr marL="1157356" indent="0">
              <a:buNone/>
              <a:defRPr sz="380"/>
            </a:lvl7pPr>
            <a:lvl8pPr marL="1350249" indent="0">
              <a:buNone/>
              <a:defRPr sz="380"/>
            </a:lvl8pPr>
            <a:lvl9pPr marL="1543141" indent="0">
              <a:buNone/>
              <a:defRPr sz="3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1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01" y="609600"/>
            <a:ext cx="1658779" cy="2133600"/>
          </a:xfrm>
        </p:spPr>
        <p:txBody>
          <a:bodyPr anchor="b">
            <a:normAutofit/>
          </a:bodyPr>
          <a:lstStyle>
            <a:lvl1pPr>
              <a:defRPr sz="135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5987" y="1320800"/>
            <a:ext cx="2603897" cy="6502400"/>
          </a:xfrm>
        </p:spPr>
        <p:txBody>
          <a:bodyPr/>
          <a:lstStyle>
            <a:lvl1pPr marL="0" indent="0">
              <a:buNone/>
              <a:defRPr sz="1350"/>
            </a:lvl1pPr>
            <a:lvl2pPr marL="192893" indent="0">
              <a:buNone/>
              <a:defRPr sz="1181"/>
            </a:lvl2pPr>
            <a:lvl3pPr marL="385785" indent="0">
              <a:buNone/>
              <a:defRPr sz="1013"/>
            </a:lvl3pPr>
            <a:lvl4pPr marL="578678" indent="0">
              <a:buNone/>
              <a:defRPr sz="844"/>
            </a:lvl4pPr>
            <a:lvl5pPr marL="771571" indent="0">
              <a:buNone/>
              <a:defRPr sz="844"/>
            </a:lvl5pPr>
            <a:lvl6pPr marL="964463" indent="0">
              <a:buNone/>
              <a:defRPr sz="844"/>
            </a:lvl6pPr>
            <a:lvl7pPr marL="1157356" indent="0">
              <a:buNone/>
              <a:defRPr sz="844"/>
            </a:lvl7pPr>
            <a:lvl8pPr marL="1350249" indent="0">
              <a:buNone/>
              <a:defRPr sz="844"/>
            </a:lvl8pPr>
            <a:lvl9pPr marL="1543141" indent="0">
              <a:buNone/>
              <a:defRPr sz="84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01" y="2743200"/>
            <a:ext cx="1658779" cy="508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75"/>
            </a:lvl1pPr>
            <a:lvl2pPr marL="192893" indent="0">
              <a:buNone/>
              <a:defRPr sz="506"/>
            </a:lvl2pPr>
            <a:lvl3pPr marL="385785" indent="0">
              <a:buNone/>
              <a:defRPr sz="422"/>
            </a:lvl3pPr>
            <a:lvl4pPr marL="578678" indent="0">
              <a:buNone/>
              <a:defRPr sz="380"/>
            </a:lvl4pPr>
            <a:lvl5pPr marL="771571" indent="0">
              <a:buNone/>
              <a:defRPr sz="380"/>
            </a:lvl5pPr>
            <a:lvl6pPr marL="964463" indent="0">
              <a:buNone/>
              <a:defRPr sz="380"/>
            </a:lvl6pPr>
            <a:lvl7pPr marL="1157356" indent="0">
              <a:buNone/>
              <a:defRPr sz="380"/>
            </a:lvl7pPr>
            <a:lvl8pPr marL="1350249" indent="0">
              <a:buNone/>
              <a:defRPr sz="380"/>
            </a:lvl8pPr>
            <a:lvl9pPr marL="1543141" indent="0">
              <a:buNone/>
              <a:defRPr sz="3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8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538" y="487680"/>
            <a:ext cx="4436269" cy="176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538" y="2438401"/>
            <a:ext cx="4436269" cy="5801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4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4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519" y="8475134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6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85" rtl="0" eaLnBrk="1" latinLnBrk="0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6" indent="-96446" algn="l" defTabSz="385785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39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32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124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4pPr>
      <a:lvl5pPr marL="868017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5pPr>
      <a:lvl6pPr marL="1060910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6pPr>
      <a:lvl7pPr marL="1253802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7pPr>
      <a:lvl8pPr marL="1446695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8pPr>
      <a:lvl9pPr marL="1639588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1pPr>
      <a:lvl2pPr marL="192893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2pPr>
      <a:lvl3pPr marL="385785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3pPr>
      <a:lvl4pPr marL="578678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4pPr>
      <a:lvl5pPr marL="771571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5pPr>
      <a:lvl6pPr marL="964463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6pPr>
      <a:lvl7pPr marL="1157356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7pPr>
      <a:lvl8pPr marL="1350249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8pPr>
      <a:lvl9pPr marL="1543141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538" y="487680"/>
            <a:ext cx="4436269" cy="176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538" y="2438401"/>
            <a:ext cx="4436269" cy="5801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4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4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519" y="8475134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3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5785" rtl="0" eaLnBrk="1" latinLnBrk="0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6" indent="-96446" algn="l" defTabSz="385785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39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32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124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4pPr>
      <a:lvl5pPr marL="868017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5pPr>
      <a:lvl6pPr marL="1060910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6pPr>
      <a:lvl7pPr marL="1253802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7pPr>
      <a:lvl8pPr marL="1446695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8pPr>
      <a:lvl9pPr marL="1639588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1pPr>
      <a:lvl2pPr marL="192893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2pPr>
      <a:lvl3pPr marL="385785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3pPr>
      <a:lvl4pPr marL="578678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4pPr>
      <a:lvl5pPr marL="771571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5pPr>
      <a:lvl6pPr marL="964463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6pPr>
      <a:lvl7pPr marL="1157356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7pPr>
      <a:lvl8pPr marL="1350249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8pPr>
      <a:lvl9pPr marL="1543141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538" y="487680"/>
            <a:ext cx="4436269" cy="176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538" y="2438401"/>
            <a:ext cx="4436269" cy="5801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4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4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519" y="8475134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7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5785" rtl="0" eaLnBrk="1" latinLnBrk="0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6" indent="-96446" algn="l" defTabSz="385785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39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32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124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4pPr>
      <a:lvl5pPr marL="868017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5pPr>
      <a:lvl6pPr marL="1060910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6pPr>
      <a:lvl7pPr marL="1253802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7pPr>
      <a:lvl8pPr marL="1446695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8pPr>
      <a:lvl9pPr marL="1639588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1pPr>
      <a:lvl2pPr marL="192893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2pPr>
      <a:lvl3pPr marL="385785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3pPr>
      <a:lvl4pPr marL="578678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4pPr>
      <a:lvl5pPr marL="771571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5pPr>
      <a:lvl6pPr marL="964463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6pPr>
      <a:lvl7pPr marL="1157356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7pPr>
      <a:lvl8pPr marL="1350249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8pPr>
      <a:lvl9pPr marL="1543141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538" y="487680"/>
            <a:ext cx="4436269" cy="176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538" y="2438401"/>
            <a:ext cx="4436269" cy="5801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4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4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519" y="8475134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7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85785" rtl="0" eaLnBrk="1" latinLnBrk="0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6" indent="-96446" algn="l" defTabSz="385785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39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32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124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4pPr>
      <a:lvl5pPr marL="868017" indent="-96446" algn="l" defTabSz="385785" rtl="0" eaLnBrk="1" latinLnBrk="0" hangingPunct="1">
        <a:lnSpc>
          <a:spcPct val="90000"/>
        </a:lnSpc>
        <a:spcBef>
          <a:spcPts val="211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5pPr>
      <a:lvl6pPr marL="1060910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6pPr>
      <a:lvl7pPr marL="1253802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7pPr>
      <a:lvl8pPr marL="1446695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8pPr>
      <a:lvl9pPr marL="1639588" indent="-96446" algn="l" defTabSz="385785" rtl="0" eaLnBrk="1" latinLnBrk="0" hangingPunct="1">
        <a:spcBef>
          <a:spcPct val="20000"/>
        </a:spcBef>
        <a:buFont typeface="Wingdings 2" pitchFamily="18" charset="2"/>
        <a:buChar char=""/>
        <a:defRPr sz="7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1pPr>
      <a:lvl2pPr marL="192893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2pPr>
      <a:lvl3pPr marL="385785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3pPr>
      <a:lvl4pPr marL="578678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4pPr>
      <a:lvl5pPr marL="771571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5pPr>
      <a:lvl6pPr marL="964463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6pPr>
      <a:lvl7pPr marL="1157356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7pPr>
      <a:lvl8pPr marL="1350249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8pPr>
      <a:lvl9pPr marL="1543141" algn="l" defTabSz="385785" rtl="0" eaLnBrk="1" latinLnBrk="0" hangingPunct="1">
        <a:defRPr sz="7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9CF57A-3731-53FA-7103-46EB289B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21" y="2186480"/>
            <a:ext cx="299077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566338" y="477848"/>
            <a:ext cx="40764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Tiny and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 small as 4m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ad and unnecessary functions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37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533523" y="601735"/>
            <a:ext cx="4076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Powerful Share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07AFE9-28EB-0D42-E024-9B94A775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" y="2115360"/>
            <a:ext cx="405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8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566338" y="477848"/>
            <a:ext cx="40764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Tiny and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 small as 4m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ad and unnecessary functions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59997-3370-F168-EEF1-01D0AB83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5" y="2186152"/>
            <a:ext cx="405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500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DE5E3F-0296-57FA-0CB7-05674C842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4" y="2163280"/>
            <a:ext cx="405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2755204" y="7326356"/>
            <a:ext cx="309310" cy="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16" y="7286063"/>
            <a:ext cx="336647" cy="3366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566338" y="392015"/>
            <a:ext cx="40764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Floating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Scroll up/down, swipe left/right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Auto-scrolling with speed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Page browsing with only </a:t>
            </a:r>
            <a:r>
              <a:rPr lang="en-US" altLang="zh-CN"/>
              <a:t>one finger</a:t>
            </a:r>
            <a:endParaRPr lang="zh-CN" altLang="en-US" dirty="0"/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453617" y="6272342"/>
            <a:ext cx="1407250" cy="563124"/>
          </a:xfrm>
          <a:prstGeom prst="borderCallout2">
            <a:avLst>
              <a:gd name="adj1" fmla="val 76737"/>
              <a:gd name="adj2" fmla="val 98363"/>
              <a:gd name="adj3" fmla="val 139244"/>
              <a:gd name="adj4" fmla="val 121124"/>
              <a:gd name="adj5" fmla="val 181958"/>
              <a:gd name="adj6" fmla="val 161138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3375563" y="4961652"/>
            <a:ext cx="1544897" cy="883256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243448"/>
              <a:gd name="adj6" fmla="val -10916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Click: scroll up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Double-click: auto-scroll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Long-click: drag &amp; move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Swipe-out: swipe page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4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D4B163-14ED-B363-6877-7451A078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3" y="2101369"/>
            <a:ext cx="405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566338" y="477848"/>
            <a:ext cx="40764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Hidden Bookmarks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Toggle hide/show your private bookmarks</a:t>
            </a:r>
            <a:endParaRPr lang="zh-CN" altLang="en-US" dirty="0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3736697" y="5698808"/>
            <a:ext cx="1291035" cy="632898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93514"/>
              <a:gd name="adj6" fmla="val 31936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2867666" y="3753803"/>
            <a:ext cx="1291035" cy="259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941247"/>
              <a:gd name="adj6" fmla="val -20828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zh-CN" altLang="en-US" sz="1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2700383" y="3647786"/>
            <a:ext cx="1625600" cy="365097"/>
          </a:xfrm>
          <a:prstGeom prst="borderCallout2">
            <a:avLst>
              <a:gd name="adj1" fmla="val 31389"/>
              <a:gd name="adj2" fmla="val -761"/>
              <a:gd name="adj3" fmla="val -50966"/>
              <a:gd name="adj4" fmla="val -24857"/>
              <a:gd name="adj5" fmla="val -108670"/>
              <a:gd name="adj6" fmla="val -94294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3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A73D05-4DFD-0E17-6DE6-899F0F5B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9" y="2126718"/>
            <a:ext cx="405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566338" y="477848"/>
            <a:ext cx="40764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Inject </a:t>
            </a:r>
            <a:r>
              <a:rPr lang="en-US" altLang="zh-CN" sz="2800" dirty="0" err="1"/>
              <a:t>Javascript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Support </a:t>
            </a:r>
            <a:r>
              <a:rPr lang="en-US" altLang="zh-CN" dirty="0" err="1"/>
              <a:t>TamperMonkey</a:t>
            </a:r>
            <a:r>
              <a:rPr lang="en-US" altLang="zh-CN" dirty="0"/>
              <a:t> 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Enhance browser function unlimitedly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509278-CEAC-3015-71C4-6825D34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5" y="1996932"/>
            <a:ext cx="405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09BF5E-4436-6D70-9DB7-B3E5B412EA36}"/>
              </a:ext>
            </a:extLst>
          </p:cNvPr>
          <p:cNvSpPr txBox="1"/>
          <p:nvPr/>
        </p:nvSpPr>
        <p:spPr>
          <a:xfrm>
            <a:off x="533523" y="601735"/>
            <a:ext cx="4076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Powerful Share</a:t>
            </a:r>
          </a:p>
        </p:txBody>
      </p:sp>
    </p:spTree>
    <p:extLst>
      <p:ext uri="{BB962C8B-B14F-4D97-AF65-F5344CB8AC3E}">
        <p14:creationId xmlns:p14="http://schemas.microsoft.com/office/powerpoint/2010/main" val="62826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CDF9C8-186C-2781-FCF9-AB4AC39F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2" y="2271985"/>
            <a:ext cx="299077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2710754" y="6997744"/>
            <a:ext cx="309310" cy="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07" y="6955070"/>
            <a:ext cx="336647" cy="3366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566338" y="392015"/>
            <a:ext cx="40764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Floating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Scroll up/down, swipe left/right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Auto-scrolling with speed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Page browsing with only </a:t>
            </a:r>
            <a:r>
              <a:rPr lang="en-US" altLang="zh-CN"/>
              <a:t>one finger</a:t>
            </a:r>
            <a:endParaRPr lang="zh-CN" altLang="en-US" dirty="0"/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453617" y="6272342"/>
            <a:ext cx="1407250" cy="563124"/>
          </a:xfrm>
          <a:prstGeom prst="borderCallout2">
            <a:avLst>
              <a:gd name="adj1" fmla="val 76737"/>
              <a:gd name="adj2" fmla="val 98363"/>
              <a:gd name="adj3" fmla="val 112604"/>
              <a:gd name="adj4" fmla="val 121801"/>
              <a:gd name="adj5" fmla="val 127408"/>
              <a:gd name="adj6" fmla="val 15623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3375563" y="4961652"/>
            <a:ext cx="1544897" cy="883256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198155"/>
              <a:gd name="adj6" fmla="val -16773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Click: scroll up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Double-click: auto-scroll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Long-click: drag &amp; move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Swipe-out: swipe page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85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842C41-1361-3F9A-1870-02E418AA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78" y="2316232"/>
            <a:ext cx="2990769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566338" y="477848"/>
            <a:ext cx="40764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Hidden Bookmarks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Toggle hide/show your private bookmarks</a:t>
            </a:r>
            <a:endParaRPr lang="zh-CN" altLang="en-US" dirty="0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3793847" y="5684520"/>
            <a:ext cx="1291035" cy="632898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36325"/>
              <a:gd name="adj6" fmla="val 1619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2335530" y="3749040"/>
            <a:ext cx="1291035" cy="259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399335"/>
              <a:gd name="adj6" fmla="val 29046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zh-CN" altLang="en-US" sz="1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2168247" y="3643023"/>
            <a:ext cx="1625600" cy="365097"/>
          </a:xfrm>
          <a:prstGeom prst="borderCallout2">
            <a:avLst>
              <a:gd name="adj1" fmla="val 100090"/>
              <a:gd name="adj2" fmla="val 37520"/>
              <a:gd name="adj3" fmla="val 164703"/>
              <a:gd name="adj4" fmla="val 18698"/>
              <a:gd name="adj5" fmla="val 188744"/>
              <a:gd name="adj6" fmla="val -7380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4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5FE3D-7A7D-6A26-E5EF-E7BF4C0E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03" y="2434217"/>
            <a:ext cx="2786849" cy="60381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566338" y="477848"/>
            <a:ext cx="40764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Inject </a:t>
            </a:r>
            <a:r>
              <a:rPr lang="en-US" altLang="zh-CN" sz="2800" dirty="0" err="1"/>
              <a:t>Javascript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Support </a:t>
            </a:r>
            <a:r>
              <a:rPr lang="en-US" altLang="zh-CN" dirty="0" err="1"/>
              <a:t>TamperMonkey</a:t>
            </a:r>
            <a:r>
              <a:rPr lang="en-US" altLang="zh-CN" dirty="0"/>
              <a:t> 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Enhance browser function unlimitedly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19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566338" y="477848"/>
            <a:ext cx="4076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Powerful Share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Support night mode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28818-BE07-AD63-5A38-AB1E9C26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94" y="2186152"/>
            <a:ext cx="2990769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7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566338" y="477848"/>
            <a:ext cx="40764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Tiny and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 small as 4m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ad and unnecessary functions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A49A2C-6A22-A95E-4C5F-39839B0A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9" y="2256502"/>
            <a:ext cx="405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90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DB50A4-18F8-BB55-EB2F-7FD70F3E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3" y="2215207"/>
            <a:ext cx="405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3090784" y="7801019"/>
            <a:ext cx="309310" cy="0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94" y="7744058"/>
            <a:ext cx="336647" cy="3366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566338" y="392015"/>
            <a:ext cx="40764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Floating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Scroll up/down, swipe left/right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Auto-scrolling with speed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Page browsing with only </a:t>
            </a:r>
            <a:r>
              <a:rPr lang="en-US" altLang="zh-CN"/>
              <a:t>one finger</a:t>
            </a:r>
            <a:endParaRPr lang="zh-CN" altLang="en-US" dirty="0"/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496480" y="6434267"/>
            <a:ext cx="1407250" cy="563124"/>
          </a:xfrm>
          <a:prstGeom prst="borderCallout2">
            <a:avLst>
              <a:gd name="adj1" fmla="val 76737"/>
              <a:gd name="adj2" fmla="val 98363"/>
              <a:gd name="adj3" fmla="val 143050"/>
              <a:gd name="adj4" fmla="val 119432"/>
              <a:gd name="adj5" fmla="val 234816"/>
              <a:gd name="adj6" fmla="val 181274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3464054" y="5215324"/>
            <a:ext cx="1544897" cy="883256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261711"/>
              <a:gd name="adj6" fmla="val 5449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Click: scroll up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Double-click: auto-scroll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Long-click: drag &amp; move</a:t>
            </a:r>
          </a:p>
          <a:p>
            <a:r>
              <a:rPr lang="en-US" altLang="zh-CN" sz="1000" dirty="0">
                <a:solidFill>
                  <a:srgbClr val="C00000"/>
                </a:solidFill>
              </a:rPr>
              <a:t>Swipe-out: swipe page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9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CE891C3-29F9-4638-9B24-24746F2EF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2186152"/>
            <a:ext cx="405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566338" y="477848"/>
            <a:ext cx="40764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Hidden Bookmarks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Toggle hide/show your private bookmarks</a:t>
            </a:r>
            <a:endParaRPr lang="zh-CN" altLang="en-US" dirty="0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3793847" y="5684520"/>
            <a:ext cx="1291035" cy="632898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44151"/>
              <a:gd name="adj6" fmla="val 2741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2335530" y="3749040"/>
            <a:ext cx="1291035" cy="259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464041"/>
              <a:gd name="adj6" fmla="val 34653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zh-CN" altLang="en-US" sz="1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2168247" y="3643023"/>
            <a:ext cx="1625600" cy="365097"/>
          </a:xfrm>
          <a:prstGeom prst="borderCallout2">
            <a:avLst>
              <a:gd name="adj1" fmla="val 58348"/>
              <a:gd name="adj2" fmla="val 20"/>
              <a:gd name="adj3" fmla="val 86436"/>
              <a:gd name="adj4" fmla="val -10833"/>
              <a:gd name="adj5" fmla="val 108390"/>
              <a:gd name="adj6" fmla="val -40896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US" altLang="zh-CN" sz="10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90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02EAB7-EF62-C53F-2C55-9A9F2717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5" y="2186152"/>
            <a:ext cx="405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566338" y="477848"/>
            <a:ext cx="40764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Inject </a:t>
            </a:r>
            <a:r>
              <a:rPr lang="en-US" altLang="zh-CN" sz="2800" dirty="0" err="1"/>
              <a:t>Javascript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Support </a:t>
            </a:r>
            <a:r>
              <a:rPr lang="en-US" altLang="zh-CN" dirty="0" err="1"/>
              <a:t>TamperMonkey</a:t>
            </a:r>
            <a:r>
              <a:rPr lang="en-US" altLang="zh-CN" dirty="0"/>
              <a:t> 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Enhance browser function unlimitedly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83189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466</TotalTime>
  <Words>324</Words>
  <Application>Microsoft Office PowerPoint</Application>
  <PresentationFormat>全屏显示(16:9)</PresentationFormat>
  <Paragraphs>79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Wingdings 2</vt:lpstr>
      <vt:lpstr>HDOfficeLightV0</vt:lpstr>
      <vt:lpstr>1_HDOfficeLightV0</vt:lpstr>
      <vt:lpstr>2_HDOfficeLightV0</vt:lpstr>
      <vt:lpstr>3_HDOfficeLightV0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ken zhao</dc:creator>
  <cp:lastModifiedBy>ken zhao</cp:lastModifiedBy>
  <cp:revision>12</cp:revision>
  <dcterms:created xsi:type="dcterms:W3CDTF">2024-01-21T03:26:26Z</dcterms:created>
  <dcterms:modified xsi:type="dcterms:W3CDTF">2024-01-24T04:04:21Z</dcterms:modified>
</cp:coreProperties>
</file>